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2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13" autoAdjust="0"/>
    <p:restoredTop sz="94660"/>
  </p:normalViewPr>
  <p:slideViewPr>
    <p:cSldViewPr>
      <p:cViewPr>
        <p:scale>
          <a:sx n="125" d="100"/>
          <a:sy n="125" d="100"/>
        </p:scale>
        <p:origin x="2286" y="90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433126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●元旦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、振替休日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日）、成人の日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4036080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0286179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67321" y="4812571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159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●スポーツの日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(9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F9B654-EDAD-9445-83C9-D960F6FD7B05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DB4CC4A-8604-873F-A4C7-DC412167B55C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8356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0258626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992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●文化の日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、勤労感謝の日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CAE752C-F5D3-4C08-A340-6BAA381E6CEE}"/>
              </a:ext>
            </a:extLst>
          </p:cNvPr>
          <p:cNvSpPr txBox="1"/>
          <p:nvPr/>
        </p:nvSpPr>
        <p:spPr>
          <a:xfrm>
            <a:off x="3167321" y="4812571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E512A34-8872-251F-AB97-04BD96869E55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BDA07D-8AB3-7F14-EAA3-576FAC7E7770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34499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840493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CFB1642-6FE0-408F-8261-D117AE96DF94}"/>
              </a:ext>
            </a:extLst>
          </p:cNvPr>
          <p:cNvSpPr txBox="1"/>
          <p:nvPr/>
        </p:nvSpPr>
        <p:spPr>
          <a:xfrm>
            <a:off x="3167321" y="4812571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5324332-46B1-9C9F-5748-0602AB69C402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78A227A-1D3D-2657-27C3-2AB8CDA8319C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8006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12335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159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●建国記念の日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、天皇誕生日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2F70A82-D3A0-7A6A-15E1-90CF1E72C865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05F4211-F708-6425-0C04-F0F22199DB73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17045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757414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●春分の日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F674039-2BAA-3A39-AFD0-AC1D6BE65D2A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88FF7C5-AEF7-F2BB-7539-DDC9B7CC7241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1756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727213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●昭和の日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(29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A231E9F-3E25-1666-5675-9A37A613EC19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81E482-A3DD-674A-C629-F2068B51D3F7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765890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187466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8007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●憲法記念日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、みどりの日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、こどもの日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AC521C6-3F22-5982-B017-3F70D74E812F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82B1AE5-AD52-693C-161C-A3B98B114EF7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71644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785117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F82D66C-ED60-6C94-EEF3-8DCB9C368FB9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0D88CCC-A59A-D59B-172D-2C1F176E1FF6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291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9530521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●海の日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(17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1DC26F8-D85F-ACFA-2465-22E3F4648E65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60E175-3F03-56D4-3669-A98941972047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128973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295299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●山の日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1EE3827-E8CF-786D-5441-9F827E15558A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67347CA-8FE4-01CD-AF7F-82274026A5A7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408356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4158371"/>
              </p:ext>
            </p:extLst>
          </p:nvPr>
        </p:nvGraphicFramePr>
        <p:xfrm>
          <a:off x="360249" y="5939912"/>
          <a:ext cx="6888686" cy="4276125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168516" marR="168516" marT="56172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1087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4812571"/>
            <a:ext cx="7056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8517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●敬老の日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(18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、秋分の日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D0BDA10-B589-424B-A22C-8B099D81D940}"/>
              </a:ext>
            </a:extLst>
          </p:cNvPr>
          <p:cNvSpPr/>
          <p:nvPr/>
        </p:nvSpPr>
        <p:spPr bwMode="auto">
          <a:xfrm>
            <a:off x="337747" y="891207"/>
            <a:ext cx="6885767" cy="359697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50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0B3A87BD-0491-4722-91D1-15012648C60E}"/>
              </a:ext>
            </a:extLst>
          </p:cNvPr>
          <p:cNvCxnSpPr/>
          <p:nvPr/>
        </p:nvCxnSpPr>
        <p:spPr bwMode="auto">
          <a:xfrm>
            <a:off x="385670" y="5756259"/>
            <a:ext cx="686326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C3EC46F-6F73-EC77-F33D-23705B8685E2}"/>
              </a:ext>
            </a:extLst>
          </p:cNvPr>
          <p:cNvSpPr txBox="1"/>
          <p:nvPr/>
        </p:nvSpPr>
        <p:spPr>
          <a:xfrm>
            <a:off x="6480931" y="5333350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A1088CD-513E-8EF3-4B91-77B800E4F2B6}"/>
              </a:ext>
            </a:extLst>
          </p:cNvPr>
          <p:cNvSpPr txBox="1"/>
          <p:nvPr/>
        </p:nvSpPr>
        <p:spPr>
          <a:xfrm>
            <a:off x="6698562" y="5162853"/>
            <a:ext cx="655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566742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699</Words>
  <Application>Microsoft Office PowerPoint</Application>
  <PresentationFormat>ユーザー設定</PresentationFormat>
  <Paragraphs>550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pptxl16_一ヵ月カレンダーテンプレート２／2023年用</dc:title>
  <dc:subject>pptxl16_一ヵ月カレンダーテンプレート２／2023年用</dc:subject>
  <dc:creator>でじけろお</dc:creator>
  <cp:lastModifiedBy/>
  <cp:revision>1</cp:revision>
  <dcterms:created xsi:type="dcterms:W3CDTF">2014-11-26T07:52:25Z</dcterms:created>
  <dcterms:modified xsi:type="dcterms:W3CDTF">2022-12-03T09:38:31Z</dcterms:modified>
  <cp:category/>
  <cp:version>1</cp:version>
</cp:coreProperties>
</file>